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2" r:id="rId2"/>
    <p:sldId id="297" r:id="rId3"/>
    <p:sldId id="300" r:id="rId4"/>
    <p:sldId id="301" r:id="rId5"/>
    <p:sldId id="308" r:id="rId6"/>
    <p:sldId id="305" r:id="rId7"/>
    <p:sldId id="306" r:id="rId8"/>
    <p:sldId id="307" r:id="rId9"/>
    <p:sldId id="304" r:id="rId10"/>
    <p:sldId id="309" r:id="rId11"/>
    <p:sldId id="310" r:id="rId12"/>
    <p:sldId id="311" r:id="rId13"/>
    <p:sldId id="312" r:id="rId14"/>
    <p:sldId id="324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3" r:id="rId24"/>
    <p:sldId id="321" r:id="rId25"/>
    <p:sldId id="322" r:id="rId26"/>
    <p:sldId id="302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DB8B-2118-4A95-AE4D-A13A9A781EF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D0FE-BC0C-4536-8F98-A771054C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CAF9-E918-4273-9FBE-4D3BC2244D5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16568" y="1024155"/>
            <a:ext cx="3895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Chủ đề : Tập hợp.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188640"/>
            <a:ext cx="600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: BÀI TẬP CHƯƠNG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700" y="1484784"/>
            <a:ext cx="4105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Kiến thức cần nhớ 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3" y="2069559"/>
            <a:ext cx="8858250" cy="452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325" y="332656"/>
            <a:ext cx="51867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1. Thực hiện phép tính.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36 – 18 : 9 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3.5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- 16 : 2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2  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9.(8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– 15)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{2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+ [1 + (3 – 1)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]} : 13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80 – [130 – 8.(7 – 4)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958725"/>
              </p:ext>
            </p:extLst>
          </p:nvPr>
        </p:nvGraphicFramePr>
        <p:xfrm>
          <a:off x="179513" y="3717032"/>
          <a:ext cx="1872208" cy="160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" name="Equation" r:id="rId3" imgW="1244520" imgH="1066680" progId="Equation.DSMT4">
                  <p:embed/>
                </p:oleObj>
              </mc:Choice>
              <mc:Fallback>
                <p:oleObj name="Equation" r:id="rId3" imgW="1244520" imgH="1066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3717032"/>
                        <a:ext cx="1872208" cy="1604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40439" y="3065685"/>
            <a:ext cx="113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Giải.</a:t>
            </a:r>
            <a:endParaRPr lang="en-US" sz="2800" b="1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81826"/>
              </p:ext>
            </p:extLst>
          </p:nvPr>
        </p:nvGraphicFramePr>
        <p:xfrm>
          <a:off x="2411760" y="3588905"/>
          <a:ext cx="2160240" cy="208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5" name="Equation" r:id="rId5" imgW="1498320" imgH="1447560" progId="Equation.DSMT4">
                  <p:embed/>
                </p:oleObj>
              </mc:Choice>
              <mc:Fallback>
                <p:oleObj name="Equation" r:id="rId5" imgW="14983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3588905"/>
                        <a:ext cx="2160240" cy="208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040782"/>
              </p:ext>
            </p:extLst>
          </p:nvPr>
        </p:nvGraphicFramePr>
        <p:xfrm>
          <a:off x="5076056" y="3588904"/>
          <a:ext cx="2160240" cy="255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6" name="Equation" r:id="rId7" imgW="1333440" imgH="1574640" progId="Equation.DSMT4">
                  <p:embed/>
                </p:oleObj>
              </mc:Choice>
              <mc:Fallback>
                <p:oleObj name="Equation" r:id="rId7" imgW="133344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76056" y="3588904"/>
                        <a:ext cx="2160240" cy="255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9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84661"/>
              </p:ext>
            </p:extLst>
          </p:nvPr>
        </p:nvGraphicFramePr>
        <p:xfrm>
          <a:off x="251520" y="188640"/>
          <a:ext cx="4071938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Equation" r:id="rId3" imgW="2514600" imgH="2361960" progId="Equation.DSMT4">
                  <p:embed/>
                </p:oleObj>
              </mc:Choice>
              <mc:Fallback>
                <p:oleObj name="Equation" r:id="rId3" imgW="2514600" imgH="2361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4071938" cy="382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803"/>
              </p:ext>
            </p:extLst>
          </p:nvPr>
        </p:nvGraphicFramePr>
        <p:xfrm>
          <a:off x="4716016" y="2492896"/>
          <a:ext cx="4040188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Equation" r:id="rId5" imgW="2438280" imgH="2286000" progId="Equation.DSMT4">
                  <p:embed/>
                </p:oleObj>
              </mc:Choice>
              <mc:Fallback>
                <p:oleObj name="Equation" r:id="rId5" imgW="243828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2492896"/>
                        <a:ext cx="4040188" cy="378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4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325" y="332656"/>
            <a:ext cx="51867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3. Tìm x, biết.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2x – 12 = 2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73 + (x – 5) = 6</a:t>
            </a:r>
            <a:r>
              <a:rPr lang="en-US" sz="28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34 – (2x + 3) = 17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(15 + 2x) – 10 = 7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46280"/>
              </p:ext>
            </p:extLst>
          </p:nvPr>
        </p:nvGraphicFramePr>
        <p:xfrm>
          <a:off x="321325" y="2852936"/>
          <a:ext cx="219710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Equation" r:id="rId3" imgW="1460160" imgH="2260440" progId="Equation.DSMT4">
                  <p:embed/>
                </p:oleObj>
              </mc:Choice>
              <mc:Fallback>
                <p:oleObj name="Equation" r:id="rId3" imgW="1460160" imgH="22604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25" y="2852936"/>
                        <a:ext cx="2197100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77439"/>
              </p:ext>
            </p:extLst>
          </p:nvPr>
        </p:nvGraphicFramePr>
        <p:xfrm>
          <a:off x="2808288" y="2852738"/>
          <a:ext cx="2895600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4" name="Equation" r:id="rId5" imgW="1892160" imgH="2286000" progId="Equation.DSMT4">
                  <p:embed/>
                </p:oleObj>
              </mc:Choice>
              <mc:Fallback>
                <p:oleObj name="Equation" r:id="rId5" imgW="189216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8288" y="2852738"/>
                        <a:ext cx="2895600" cy="349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81066"/>
              </p:ext>
            </p:extLst>
          </p:nvPr>
        </p:nvGraphicFramePr>
        <p:xfrm>
          <a:off x="5940152" y="2780928"/>
          <a:ext cx="3024336" cy="397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5" name="Equation" r:id="rId7" imgW="2019240" imgH="2654280" progId="Equation.DSMT4">
                  <p:embed/>
                </p:oleObj>
              </mc:Choice>
              <mc:Fallback>
                <p:oleObj name="Equation" r:id="rId7" imgW="2019240" imgH="265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0152" y="2780928"/>
                        <a:ext cx="3024336" cy="3975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868144" y="2780928"/>
            <a:ext cx="0" cy="381642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784" y="2933328"/>
            <a:ext cx="0" cy="381642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6160"/>
              </p:ext>
            </p:extLst>
          </p:nvPr>
        </p:nvGraphicFramePr>
        <p:xfrm>
          <a:off x="314325" y="236538"/>
          <a:ext cx="3043238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3" imgW="2031840" imgH="2590560" progId="Equation.DSMT4">
                  <p:embed/>
                </p:oleObj>
              </mc:Choice>
              <mc:Fallback>
                <p:oleObj name="Equation" r:id="rId3" imgW="2031840" imgH="2590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236538"/>
                        <a:ext cx="3043238" cy="387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5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26466"/>
              </p:ext>
            </p:extLst>
          </p:nvPr>
        </p:nvGraphicFramePr>
        <p:xfrm>
          <a:off x="1187624" y="332656"/>
          <a:ext cx="6264696" cy="608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3" imgW="3606480" imgH="3504960" progId="Equation.DSMT4">
                  <p:embed/>
                </p:oleObj>
              </mc:Choice>
              <mc:Fallback>
                <p:oleObj name="Equation" r:id="rId3" imgW="3606480" imgH="3504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32656"/>
                        <a:ext cx="6264696" cy="6086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1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062" y="188640"/>
            <a:ext cx="8694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Chủ đề : Tính chất chia hết.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7" y="1235080"/>
            <a:ext cx="84010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681" y="711860"/>
            <a:ext cx="410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Kiến thức cần nhớ 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852936"/>
            <a:ext cx="85882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4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9391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Bài tập thực hành.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71713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Không thực hiện phép tính, cho biết tổng, hiệu sau có chia hết cho 8 không ?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32 + 25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48 – 24 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16 + 24 + 40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8 + 40 + 13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631522"/>
              </p:ext>
            </p:extLst>
          </p:nvPr>
        </p:nvGraphicFramePr>
        <p:xfrm>
          <a:off x="467544" y="3573016"/>
          <a:ext cx="51323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5" name="Equation" r:id="rId3" imgW="3352680" imgH="317160" progId="Equation.DSMT4">
                  <p:embed/>
                </p:oleObj>
              </mc:Choice>
              <mc:Fallback>
                <p:oleObj name="Equation" r:id="rId3" imgW="3352680" imgH="317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73016"/>
                        <a:ext cx="51323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68415"/>
              </p:ext>
            </p:extLst>
          </p:nvPr>
        </p:nvGraphicFramePr>
        <p:xfrm>
          <a:off x="611560" y="4149080"/>
          <a:ext cx="5184576" cy="50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6" name="Equation" r:id="rId5" imgW="3263760" imgH="317160" progId="Equation.DSMT4">
                  <p:embed/>
                </p:oleObj>
              </mc:Choice>
              <mc:Fallback>
                <p:oleObj name="Equation" r:id="rId5" imgW="3263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4149080"/>
                        <a:ext cx="5184576" cy="50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720686"/>
              </p:ext>
            </p:extLst>
          </p:nvPr>
        </p:nvGraphicFramePr>
        <p:xfrm>
          <a:off x="493231" y="4725144"/>
          <a:ext cx="649224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7" name="Equation" r:id="rId7" imgW="4089240" imgH="317160" progId="Equation.DSMT4">
                  <p:embed/>
                </p:oleObj>
              </mc:Choice>
              <mc:Fallback>
                <p:oleObj name="Equation" r:id="rId7" imgW="4089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31" y="4725144"/>
                        <a:ext cx="6492241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6576"/>
              </p:ext>
            </p:extLst>
          </p:nvPr>
        </p:nvGraphicFramePr>
        <p:xfrm>
          <a:off x="493052" y="5373216"/>
          <a:ext cx="683499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8" name="Equation" r:id="rId9" imgW="4305240" imgH="317160" progId="Equation.DSMT4">
                  <p:embed/>
                </p:oleObj>
              </mc:Choice>
              <mc:Fallback>
                <p:oleObj name="Equation" r:id="rId9" imgW="4305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3052" y="5373216"/>
                        <a:ext cx="6834999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3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2. Trong các số  2355; 3240 ; 981 ; 3458?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nào chia hết cho 2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nào chia hết cho 5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nào chia hết cho cả 2 và 5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nào chia hết cho 3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nào chia hết cho 9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nào chia hết 3 nhưng không chia hết cho 9</a:t>
            </a:r>
          </a:p>
        </p:txBody>
      </p:sp>
      <p:sp>
        <p:nvSpPr>
          <p:cNvPr id="5" name="Rectangle 4"/>
          <p:cNvSpPr/>
          <p:nvPr/>
        </p:nvSpPr>
        <p:spPr>
          <a:xfrm>
            <a:off x="475928" y="3593599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3240 ; 3458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2355 ; 3240 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3240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2355 ; 3240 ; 981 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3240 ; 981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2355</a:t>
            </a:r>
          </a:p>
        </p:txBody>
      </p:sp>
    </p:spTree>
    <p:extLst>
      <p:ext uri="{BB962C8B-B14F-4D97-AF65-F5344CB8AC3E}">
        <p14:creationId xmlns:p14="http://schemas.microsoft.com/office/powerpoint/2010/main" val="848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062" y="188640"/>
            <a:ext cx="8694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Chủ đề : Số nguyên tố, hợp số.Phân tích một số ra thừa số nguyên tố.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5" y="1641707"/>
            <a:ext cx="88677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0" y="3573016"/>
            <a:ext cx="8847460" cy="320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5184" y="1118487"/>
            <a:ext cx="410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Kiến thức cần nhớ 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9143" y="18864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Bài tập thực hành.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776246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>
                <a:latin typeface="Times New Roman" pitchFamily="18" charset="0"/>
                <a:cs typeface="Times New Roman" pitchFamily="18" charset="0"/>
              </a:rPr>
              <a:t>Câu 1.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Cho A gồm các số tự nhiên nhỏ hơn 5, tập A được viết như thế nào?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= {1; 2; 3; 4}	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= {0; 1; 2; 3; 4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= {1; 2; 3; 4; 5}		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= {0; 1; 2; 3; 4; 5}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fr-FR" sz="2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fr-FR" sz="28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Cho B </a:t>
            </a:r>
            <a:r>
              <a:rPr lang="fr-FR" sz="2800" smtClean="0">
                <a:latin typeface="Times New Roman" pitchFamily="18" charset="0"/>
                <a:cs typeface="Times New Roman" pitchFamily="18" charset="0"/>
              </a:rPr>
              <a:t>= {3 ; 5; 7; 9; 11; 13; 15}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chọn khẳng định đúng: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 ∈ B	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∉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∈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∉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9391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Bài tập thực hành.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71713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Cho các số : 12 ; 13 ; 15 ; 17 ; 19 ; 21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nào là hợp số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nào là hợp số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25803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2. Phân tích các số sau ra thừa số nguyên tố :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240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306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92" y="3084782"/>
            <a:ext cx="35528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65" y="2959659"/>
            <a:ext cx="34004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062" y="188640"/>
            <a:ext cx="5454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Chủ đề : Ước chung. Bội chung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195" y="529516"/>
            <a:ext cx="410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Kiến thức cần nhớ 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2" y="1052736"/>
            <a:ext cx="870694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2" y="3933056"/>
            <a:ext cx="8706941" cy="268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414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7" y="3645024"/>
            <a:ext cx="8706941" cy="312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Lưu ý 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40050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BC(a; b) = B(BCNN(a; b))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8349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ƯC(a; b) = Ư(ƯCLN(a; b))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88640"/>
            <a:ext cx="410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Bài tập thực hành.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71186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ước chung lớn nhất của ba số :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108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135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bội chung nhỏ nhất của ba số :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20.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928" y="249289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lvl="0" indent="-514350">
              <a:buAutoNum type="alphaLcParenR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54 = 2.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108 = 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135 =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.5</a:t>
            </a:r>
          </a:p>
          <a:p>
            <a:pPr lvl="0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ƯCLN(54; 108; 135) = 3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= 27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696" y="486916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b) 30 = 2.3.5        35 = 5.7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20 = 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5</a:t>
            </a:r>
          </a:p>
          <a:p>
            <a:pPr lvl="0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BCNN(30; 35; 20) = 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.3.5.7 = 420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0135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 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7" y="729657"/>
            <a:ext cx="86658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686" y="2708920"/>
            <a:ext cx="88108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pPr lvl="0"/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Số học sinh trong câu lạc bộ thể thao là 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 chung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của 5 và 8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729" y="3861048"/>
            <a:ext cx="2821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BCNN(5; 8) = 40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729" y="451592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BC(5; 8) = B(40) = {0;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; 80;…}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729" y="51763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Vì số học sinh trong câu lạc bộ không quá 50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151" y="5885983"/>
            <a:ext cx="8388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Nên số học sinh trong câu lạc bộ là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học sinh </a:t>
            </a:r>
          </a:p>
        </p:txBody>
      </p:sp>
    </p:spTree>
    <p:extLst>
      <p:ext uri="{BB962C8B-B14F-4D97-AF65-F5344CB8AC3E}">
        <p14:creationId xmlns:p14="http://schemas.microsoft.com/office/powerpoint/2010/main" val="34104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8" y="836712"/>
            <a:ext cx="82587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7364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 3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686" y="2708920"/>
            <a:ext cx="88108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pPr lvl="0"/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Số học sinh của một trường là 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 chung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của 12 ; 28 ; 30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602" y="3601472"/>
            <a:ext cx="4457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BCNN(12; 28; 30) = 420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601" y="4254310"/>
            <a:ext cx="8705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BC(12; 28; 30) = B(420) = </a:t>
            </a:r>
          </a:p>
          <a:p>
            <a:pPr lvl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   = {0 ; 420 ; 880; 1260 ; 1680 ;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2100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; 2520;…}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266" y="5203173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Vì số học sinh của trường trong khoảng từ 1700 đến 2400 em.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802" y="6021288"/>
            <a:ext cx="8388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Nên số học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sinh của trường là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2100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học sinh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05" y="260648"/>
            <a:ext cx="8757794" cy="2520280"/>
            <a:chOff x="107505" y="260648"/>
            <a:chExt cx="8757794" cy="252028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49" y="260648"/>
              <a:ext cx="8629650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7505" y="260648"/>
              <a:ext cx="792087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Câu 3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273" y="3333475"/>
            <a:ext cx="9089580" cy="1872208"/>
            <a:chOff x="0" y="2996952"/>
            <a:chExt cx="9089580" cy="1872208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43" y="2996952"/>
              <a:ext cx="8693537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3140968"/>
              <a:ext cx="792087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Câu 4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26064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Câu 5. Viết tập hợp A các số tự nhiên nhỏ hơn 7 bằng hai cách.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11" y="149026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Cách 1 : Liệt kê các phần tử :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A = {0 ; 1; 2 ; 3 ; 4 ; 5 ; 6}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31640" y="2782669"/>
            <a:ext cx="7277566" cy="1077218"/>
            <a:chOff x="1542906" y="2782669"/>
            <a:chExt cx="7277566" cy="107721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771800" y="3388092"/>
              <a:ext cx="0" cy="4717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542906" y="2782669"/>
              <a:ext cx="727756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Cách 2 : Chỉ ra tính chất đặc trưng :</a:t>
              </a:r>
            </a:p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A = {x x là số tự nhiên nhỏ hơn 7}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2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208" y="476672"/>
            <a:ext cx="8914855" cy="5038212"/>
            <a:chOff x="61208" y="476672"/>
            <a:chExt cx="8914855" cy="50382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48" y="476672"/>
              <a:ext cx="8599115" cy="503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1208" y="476672"/>
              <a:ext cx="792087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Câu 6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505" y="1412388"/>
              <a:ext cx="792087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Câu 7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505" y="3544028"/>
              <a:ext cx="792087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Câu 8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3548" y="5661248"/>
            <a:ext cx="7308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HS tự làm 3 bài tập này vào tập bài học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062" y="188640"/>
            <a:ext cx="8694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Chủ đề : Các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tính trong tập hợp số tự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nhiên.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681" y="711860"/>
            <a:ext cx="410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Kiến thức cần nhớ 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2" y="1235080"/>
            <a:ext cx="8518532" cy="547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289" y="4653136"/>
            <a:ext cx="6519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6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= 6.6 = 36 ;  6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= 6 ; 5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= 1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289" y="5250667"/>
            <a:ext cx="8176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 7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. 7</a:t>
            </a:r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= 7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8 + 1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7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: 7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8 - 5 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53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10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8" y="3573016"/>
            <a:ext cx="84867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23548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tập thực hành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326" y="791126"/>
            <a:ext cx="76350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1. Tính nhanh .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124 + 657 + 576 + 343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56.87 + 56.13</a:t>
            </a:r>
          </a:p>
          <a:p>
            <a:pPr marL="514350" indent="-51435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124.54 – 54. 114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966991"/>
              </p:ext>
            </p:extLst>
          </p:nvPr>
        </p:nvGraphicFramePr>
        <p:xfrm>
          <a:off x="311099" y="2780928"/>
          <a:ext cx="2964758" cy="266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Equation" r:id="rId3" imgW="1612800" imgH="1447560" progId="Equation.DSMT4">
                  <p:embed/>
                </p:oleObj>
              </mc:Choice>
              <mc:Fallback>
                <p:oleObj name="Equation" r:id="rId3" imgW="16128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099" y="2780928"/>
                        <a:ext cx="2964758" cy="2660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19852"/>
              </p:ext>
            </p:extLst>
          </p:nvPr>
        </p:nvGraphicFramePr>
        <p:xfrm>
          <a:off x="4427984" y="2780928"/>
          <a:ext cx="3891702" cy="308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Equation" r:id="rId5" imgW="1828800" imgH="1447560" progId="Equation.DSMT4">
                  <p:embed/>
                </p:oleObj>
              </mc:Choice>
              <mc:Fallback>
                <p:oleObj name="Equation" r:id="rId5" imgW="18288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2780928"/>
                        <a:ext cx="3891702" cy="3083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99802"/>
              </p:ext>
            </p:extLst>
          </p:nvPr>
        </p:nvGraphicFramePr>
        <p:xfrm>
          <a:off x="4572000" y="235482"/>
          <a:ext cx="4369931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Equation" r:id="rId7" imgW="2781000" imgH="1054080" progId="Equation.DSMT4">
                  <p:embed/>
                </p:oleObj>
              </mc:Choice>
              <mc:Fallback>
                <p:oleObj name="Equation" r:id="rId7" imgW="27810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235482"/>
                        <a:ext cx="4369931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8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820</Words>
  <Application>Microsoft Office PowerPoint</Application>
  <PresentationFormat>On-screen Show (4:3)</PresentationFormat>
  <Paragraphs>110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540</cp:revision>
  <dcterms:created xsi:type="dcterms:W3CDTF">2021-09-06T05:12:59Z</dcterms:created>
  <dcterms:modified xsi:type="dcterms:W3CDTF">2021-10-21T02:52:44Z</dcterms:modified>
</cp:coreProperties>
</file>